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71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27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2DEF7CF-B416-456B-9019-04B5F1E266A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E799FC-B34C-485C-8D81-C44F20F3B3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4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SIUVIMAS IR DIZAINAS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250804"/>
            <a:ext cx="9712199" cy="6474799"/>
          </a:xfrm>
        </p:spPr>
      </p:pic>
    </p:spTree>
    <p:extLst>
      <p:ext uri="{BB962C8B-B14F-4D97-AF65-F5344CB8AC3E}">
        <p14:creationId xmlns:p14="http://schemas.microsoft.com/office/powerpoint/2010/main" val="9724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24" y="261257"/>
            <a:ext cx="9265445" cy="6176963"/>
          </a:xfrm>
        </p:spPr>
      </p:pic>
    </p:spTree>
    <p:extLst>
      <p:ext uri="{BB962C8B-B14F-4D97-AF65-F5344CB8AC3E}">
        <p14:creationId xmlns:p14="http://schemas.microsoft.com/office/powerpoint/2010/main" val="12291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84" y="404948"/>
            <a:ext cx="8997691" cy="5998460"/>
          </a:xfrm>
        </p:spPr>
      </p:pic>
    </p:spTree>
    <p:extLst>
      <p:ext uri="{BB962C8B-B14F-4D97-AF65-F5344CB8AC3E}">
        <p14:creationId xmlns:p14="http://schemas.microsoft.com/office/powerpoint/2010/main" val="945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438036"/>
            <a:ext cx="9255001" cy="6170001"/>
          </a:xfrm>
        </p:spPr>
      </p:pic>
    </p:spTree>
    <p:extLst>
      <p:ext uri="{BB962C8B-B14F-4D97-AF65-F5344CB8AC3E}">
        <p14:creationId xmlns:p14="http://schemas.microsoft.com/office/powerpoint/2010/main" val="12351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85" y="444137"/>
            <a:ext cx="9402605" cy="6268403"/>
          </a:xfrm>
        </p:spPr>
      </p:pic>
    </p:spTree>
    <p:extLst>
      <p:ext uri="{BB962C8B-B14F-4D97-AF65-F5344CB8AC3E}">
        <p14:creationId xmlns:p14="http://schemas.microsoft.com/office/powerpoint/2010/main" val="42713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394494"/>
            <a:ext cx="9163560" cy="6109040"/>
          </a:xfrm>
        </p:spPr>
      </p:pic>
    </p:spTree>
    <p:extLst>
      <p:ext uri="{BB962C8B-B14F-4D97-AF65-F5344CB8AC3E}">
        <p14:creationId xmlns:p14="http://schemas.microsoft.com/office/powerpoint/2010/main" val="9537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3" y="289152"/>
            <a:ext cx="9853273" cy="6568848"/>
          </a:xfrm>
        </p:spPr>
      </p:pic>
    </p:spTree>
    <p:extLst>
      <p:ext uri="{BB962C8B-B14F-4D97-AF65-F5344CB8AC3E}">
        <p14:creationId xmlns:p14="http://schemas.microsoft.com/office/powerpoint/2010/main" val="2530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0" y="444138"/>
            <a:ext cx="9383009" cy="6255339"/>
          </a:xfrm>
        </p:spPr>
      </p:pic>
    </p:spTree>
    <p:extLst>
      <p:ext uri="{BB962C8B-B14F-4D97-AF65-F5344CB8AC3E}">
        <p14:creationId xmlns:p14="http://schemas.microsoft.com/office/powerpoint/2010/main" val="8654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2" y="461409"/>
            <a:ext cx="8906947" cy="59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42" y="391886"/>
            <a:ext cx="9285039" cy="6190026"/>
          </a:xfrm>
        </p:spPr>
      </p:pic>
    </p:spTree>
    <p:extLst>
      <p:ext uri="{BB962C8B-B14F-4D97-AF65-F5344CB8AC3E}">
        <p14:creationId xmlns:p14="http://schemas.microsoft.com/office/powerpoint/2010/main" val="19527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1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</TotalTime>
  <Words>3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SIUVIMAS IR DIZAINAS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SIUVIMAS IR DIZAINAS</dc:title>
  <dc:creator>Windows User</dc:creator>
  <cp:lastModifiedBy>Windows User</cp:lastModifiedBy>
  <cp:revision>8</cp:revision>
  <dcterms:created xsi:type="dcterms:W3CDTF">2020-06-29T04:18:11Z</dcterms:created>
  <dcterms:modified xsi:type="dcterms:W3CDTF">2020-06-29T04:29:41Z</dcterms:modified>
</cp:coreProperties>
</file>